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FD96D-9237-4ADF-9E55-1D82D914497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LU"/>
        </a:p>
      </dgm:t>
    </dgm:pt>
    <dgm:pt modelId="{737E781D-9B55-413D-A7FF-524BDB901B90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de-LU" sz="1400" b="0" i="0" dirty="0" err="1"/>
            <a:t>Gudde</a:t>
          </a:r>
          <a:r>
            <a:rPr lang="de-LU" sz="1400" b="0" i="0" dirty="0"/>
            <a:t> </a:t>
          </a:r>
          <a:r>
            <a:rPr lang="de-LU" sz="1400" b="0" i="0" dirty="0" err="1"/>
            <a:t>Moien</a:t>
          </a:r>
          <a:r>
            <a:rPr lang="de-LU" sz="1400" b="0" i="0" dirty="0"/>
            <a:t> </a:t>
          </a:r>
          <a:r>
            <a:rPr lang="de-LU" sz="1400" b="0" i="0" dirty="0" err="1"/>
            <a:t>léif</a:t>
          </a:r>
          <a:r>
            <a:rPr lang="de-LU" sz="1400" b="0" i="0" dirty="0"/>
            <a:t> </a:t>
          </a:r>
          <a:r>
            <a:rPr lang="de-LU" sz="1400" b="0" i="0" dirty="0" err="1"/>
            <a:t>Sportsfrënn</a:t>
          </a:r>
          <a:r>
            <a:rPr lang="de-LU" sz="1400" b="0" i="0" dirty="0"/>
            <a:t>,</a:t>
          </a:r>
        </a:p>
        <a:p>
          <a:endParaRPr lang="de-LU" sz="1400" b="0" i="0" dirty="0"/>
        </a:p>
        <a:p>
          <a:r>
            <a:rPr lang="de-LU" sz="1400" b="0" i="0" dirty="0"/>
            <a:t>Den DT </a:t>
          </a:r>
          <a:r>
            <a:rPr lang="de-LU" sz="1400" b="0" i="0" dirty="0" err="1"/>
            <a:t>Nouspelt</a:t>
          </a:r>
          <a:r>
            <a:rPr lang="de-LU" sz="1400" b="0" i="0" dirty="0"/>
            <a:t> </a:t>
          </a:r>
          <a:r>
            <a:rPr lang="de-LU" sz="1400" b="0" i="0" dirty="0" err="1"/>
            <a:t>invitéiert</a:t>
          </a:r>
          <a:r>
            <a:rPr lang="de-LU" sz="1400" b="0" i="0" dirty="0"/>
            <a:t> </a:t>
          </a:r>
          <a:r>
            <a:rPr lang="de-LU" sz="1400" b="0" i="0" dirty="0" err="1"/>
            <a:t>Iech</a:t>
          </a:r>
          <a:r>
            <a:rPr lang="de-LU" sz="1400" b="0" i="0" dirty="0"/>
            <a:t> ganz </a:t>
          </a:r>
          <a:r>
            <a:rPr lang="de-LU" sz="1400" b="0" i="0" dirty="0" err="1"/>
            <a:t>häerzlech</a:t>
          </a:r>
          <a:r>
            <a:rPr lang="de-LU" sz="1400" b="0" i="0" dirty="0"/>
            <a:t> </a:t>
          </a:r>
          <a:r>
            <a:rPr lang="de-LU" sz="1400" b="0" i="0" dirty="0" err="1"/>
            <a:t>op</a:t>
          </a:r>
          <a:r>
            <a:rPr lang="de-LU" sz="1400" b="0" i="0" dirty="0"/>
            <a:t> </a:t>
          </a:r>
          <a:r>
            <a:rPr lang="de-LU" sz="1400" b="0" i="0" dirty="0" err="1"/>
            <a:t>säin</a:t>
          </a:r>
          <a:r>
            <a:rPr lang="de-LU" sz="1400" b="0" i="0" dirty="0"/>
            <a:t> 12ten Mini Grand-Prix, </a:t>
          </a:r>
          <a:r>
            <a:rPr lang="de-LU" sz="1400" b="0" i="0" dirty="0" err="1"/>
            <a:t>dësen</a:t>
          </a:r>
          <a:r>
            <a:rPr lang="de-LU" sz="1400" b="0" i="0" dirty="0"/>
            <a:t> </a:t>
          </a:r>
          <a:r>
            <a:rPr lang="de-LU" sz="1400" b="0" i="0" dirty="0" err="1"/>
            <a:t>Donneschdeg</a:t>
          </a:r>
          <a:r>
            <a:rPr lang="de-LU" sz="1400" b="0" i="0" dirty="0"/>
            <a:t>, den 30. Dezember 2021 zu Kielen an der </a:t>
          </a:r>
          <a:r>
            <a:rPr lang="de-LU" sz="1400" b="0" i="0" dirty="0" err="1"/>
            <a:t>Sportshal</a:t>
          </a:r>
          <a:r>
            <a:rPr lang="de-LU" sz="1400" b="0" i="0" dirty="0"/>
            <a:t>.</a:t>
          </a:r>
        </a:p>
        <a:p>
          <a:endParaRPr lang="de-LU" sz="1400" b="0" i="0" dirty="0"/>
        </a:p>
        <a:p>
          <a:r>
            <a:rPr lang="de-DE" sz="1400" b="0" i="0" dirty="0" err="1"/>
            <a:t>Umellen</a:t>
          </a:r>
          <a:r>
            <a:rPr lang="de-DE" sz="1400" b="0" i="0" dirty="0"/>
            <a:t> </a:t>
          </a:r>
          <a:r>
            <a:rPr lang="de-DE" sz="1400" b="0" i="0" dirty="0" err="1"/>
            <a:t>kënnt</a:t>
          </a:r>
          <a:r>
            <a:rPr lang="de-DE" sz="1400" b="0" i="0" dirty="0"/>
            <a:t> dir </a:t>
          </a:r>
          <a:r>
            <a:rPr lang="de-DE" sz="1400" b="0" i="0" dirty="0" err="1"/>
            <a:t>är</a:t>
          </a:r>
          <a:r>
            <a:rPr lang="de-DE" sz="1400" b="0" i="0" dirty="0"/>
            <a:t> </a:t>
          </a:r>
          <a:r>
            <a:rPr lang="de-DE" sz="1400" b="0" i="0" dirty="0" err="1"/>
            <a:t>Jugendspiller</a:t>
          </a:r>
          <a:r>
            <a:rPr lang="de-DE" sz="1400" b="0" i="0" dirty="0"/>
            <a:t> nach bis haut den </a:t>
          </a:r>
          <a:r>
            <a:rPr lang="de-DE" sz="1400" b="0" i="0" dirty="0" err="1"/>
            <a:t>Owend</a:t>
          </a:r>
          <a:r>
            <a:rPr lang="de-DE" sz="1400" b="0" i="0" dirty="0"/>
            <a:t> </a:t>
          </a:r>
          <a:r>
            <a:rPr lang="de-DE" sz="1400" b="0" i="0" dirty="0" err="1"/>
            <a:t>iwwert</a:t>
          </a:r>
          <a:r>
            <a:rPr lang="de-DE" sz="1400" b="0" i="0" dirty="0"/>
            <a:t> den Intranet </a:t>
          </a:r>
          <a:r>
            <a:rPr lang="de-DE" sz="1400" b="0" i="0" dirty="0" err="1"/>
            <a:t>vun</a:t>
          </a:r>
          <a:r>
            <a:rPr lang="de-DE" sz="1400" b="0" i="0" dirty="0"/>
            <a:t> der FLTT .</a:t>
          </a:r>
        </a:p>
        <a:p>
          <a:endParaRPr lang="de-DE" sz="1400" b="0" i="0" dirty="0"/>
        </a:p>
        <a:p>
          <a:r>
            <a:rPr lang="de-LU" sz="1400" b="0" i="0" dirty="0"/>
            <a:t>Eisen </a:t>
          </a:r>
          <a:r>
            <a:rPr lang="de-LU" sz="1400" b="0" i="0" dirty="0" err="1"/>
            <a:t>Tournoi</a:t>
          </a:r>
          <a:r>
            <a:rPr lang="de-LU" sz="1400" b="0" i="0" dirty="0"/>
            <a:t> </a:t>
          </a:r>
          <a:r>
            <a:rPr lang="de-LU" sz="1400" b="0" i="0" dirty="0" err="1"/>
            <a:t>ass</a:t>
          </a:r>
          <a:r>
            <a:rPr lang="de-LU" sz="1400" b="0" i="0" dirty="0"/>
            <a:t> </a:t>
          </a:r>
          <a:r>
            <a:rPr lang="de-LU" sz="1400" b="0" i="0" dirty="0" err="1"/>
            <a:t>een</a:t>
          </a:r>
          <a:r>
            <a:rPr lang="de-LU" sz="1400" b="0" i="0" dirty="0"/>
            <a:t> Covid-Check Event </a:t>
          </a:r>
          <a:r>
            <a:rPr lang="de-LU" sz="1400" b="0" i="0" dirty="0" err="1"/>
            <a:t>wou</a:t>
          </a:r>
          <a:r>
            <a:rPr lang="de-LU" sz="1400" b="0" i="0" dirty="0"/>
            <a:t> den 2G </a:t>
          </a:r>
          <a:r>
            <a:rPr lang="de-LU" sz="1400" b="0" i="0" dirty="0" err="1"/>
            <a:t>gëllt</a:t>
          </a:r>
          <a:r>
            <a:rPr lang="de-LU" sz="1400" b="0" i="0" dirty="0"/>
            <a:t>. </a:t>
          </a:r>
          <a:r>
            <a:rPr lang="de-LU" sz="1400" b="0" i="0" dirty="0">
              <a:sym typeface="Wingdings" panose="05000000000000000000" pitchFamily="2" charset="2"/>
            </a:rPr>
            <a:t></a:t>
          </a:r>
          <a:endParaRPr lang="de-LU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8E6F0B-A9E7-4131-9E66-7A05F5A405EE}" type="parTrans" cxnId="{C5EE780C-DB74-4B65-98A0-D2E653A6CDC1}">
      <dgm:prSet/>
      <dgm:spPr/>
      <dgm:t>
        <a:bodyPr/>
        <a:lstStyle/>
        <a:p>
          <a:endParaRPr lang="de-LU"/>
        </a:p>
      </dgm:t>
    </dgm:pt>
    <dgm:pt modelId="{8FBEC968-673E-4B5F-B976-7BC34E7B12B2}" type="sibTrans" cxnId="{C5EE780C-DB74-4B65-98A0-D2E653A6CDC1}">
      <dgm:prSet/>
      <dgm:spPr/>
      <dgm:t>
        <a:bodyPr/>
        <a:lstStyle/>
        <a:p>
          <a:endParaRPr lang="de-LU"/>
        </a:p>
      </dgm:t>
    </dgm:pt>
    <dgm:pt modelId="{C3074805-FBFF-4445-9F79-53524255F5DC}" type="pres">
      <dgm:prSet presAssocID="{9C6FD96D-9237-4ADF-9E55-1D82D91449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2F58DC-1606-45C7-8575-EF6569770707}" type="pres">
      <dgm:prSet presAssocID="{737E781D-9B55-413D-A7FF-524BDB901B90}" presName="root" presStyleCnt="0"/>
      <dgm:spPr/>
    </dgm:pt>
    <dgm:pt modelId="{FD9739B9-3DA6-4A8B-9BF2-218843D23F37}" type="pres">
      <dgm:prSet presAssocID="{737E781D-9B55-413D-A7FF-524BDB901B90}" presName="rootComposite" presStyleCnt="0"/>
      <dgm:spPr/>
    </dgm:pt>
    <dgm:pt modelId="{C6BBFA96-8685-4C23-8CBD-B22ABD8C02F3}" type="pres">
      <dgm:prSet presAssocID="{737E781D-9B55-413D-A7FF-524BDB901B90}" presName="rootText" presStyleLbl="node1" presStyleIdx="0" presStyleCnt="1" custScaleY="150371" custLinFactNeighborX="-25069" custLinFactNeighborY="-9013"/>
      <dgm:spPr/>
    </dgm:pt>
    <dgm:pt modelId="{0C739231-130B-4B45-9F56-7DB7E5F499E3}" type="pres">
      <dgm:prSet presAssocID="{737E781D-9B55-413D-A7FF-524BDB901B90}" presName="rootConnector" presStyleLbl="node1" presStyleIdx="0" presStyleCnt="1"/>
      <dgm:spPr/>
    </dgm:pt>
    <dgm:pt modelId="{75B48E29-ABCD-4473-8BEF-EFC1198DDE98}" type="pres">
      <dgm:prSet presAssocID="{737E781D-9B55-413D-A7FF-524BDB901B90}" presName="childShape" presStyleCnt="0"/>
      <dgm:spPr/>
    </dgm:pt>
  </dgm:ptLst>
  <dgm:cxnLst>
    <dgm:cxn modelId="{C5EE780C-DB74-4B65-98A0-D2E653A6CDC1}" srcId="{9C6FD96D-9237-4ADF-9E55-1D82D9144979}" destId="{737E781D-9B55-413D-A7FF-524BDB901B90}" srcOrd="0" destOrd="0" parTransId="{F98E6F0B-A9E7-4131-9E66-7A05F5A405EE}" sibTransId="{8FBEC968-673E-4B5F-B976-7BC34E7B12B2}"/>
    <dgm:cxn modelId="{8F2DF977-92AE-4D73-9659-A188BEF56468}" type="presOf" srcId="{737E781D-9B55-413D-A7FF-524BDB901B90}" destId="{C6BBFA96-8685-4C23-8CBD-B22ABD8C02F3}" srcOrd="0" destOrd="0" presId="urn:microsoft.com/office/officeart/2005/8/layout/hierarchy3"/>
    <dgm:cxn modelId="{F5D4C69A-CF99-496D-90BE-0F52E6483899}" type="presOf" srcId="{737E781D-9B55-413D-A7FF-524BDB901B90}" destId="{0C739231-130B-4B45-9F56-7DB7E5F499E3}" srcOrd="1" destOrd="0" presId="urn:microsoft.com/office/officeart/2005/8/layout/hierarchy3"/>
    <dgm:cxn modelId="{EF3B6FD3-358F-4FC1-AAA1-79D2A02CFDC6}" type="presOf" srcId="{9C6FD96D-9237-4ADF-9E55-1D82D9144979}" destId="{C3074805-FBFF-4445-9F79-53524255F5DC}" srcOrd="0" destOrd="0" presId="urn:microsoft.com/office/officeart/2005/8/layout/hierarchy3"/>
    <dgm:cxn modelId="{4F4F7C12-9261-4797-91B8-F2C4BA0B38A4}" type="presParOf" srcId="{C3074805-FBFF-4445-9F79-53524255F5DC}" destId="{AA2F58DC-1606-45C7-8575-EF6569770707}" srcOrd="0" destOrd="0" presId="urn:microsoft.com/office/officeart/2005/8/layout/hierarchy3"/>
    <dgm:cxn modelId="{F213B2CC-147F-45E1-A5F7-1B302643D36D}" type="presParOf" srcId="{AA2F58DC-1606-45C7-8575-EF6569770707}" destId="{FD9739B9-3DA6-4A8B-9BF2-218843D23F37}" srcOrd="0" destOrd="0" presId="urn:microsoft.com/office/officeart/2005/8/layout/hierarchy3"/>
    <dgm:cxn modelId="{72C0BF6B-DEE7-4941-8696-4A4958FDB546}" type="presParOf" srcId="{FD9739B9-3DA6-4A8B-9BF2-218843D23F37}" destId="{C6BBFA96-8685-4C23-8CBD-B22ABD8C02F3}" srcOrd="0" destOrd="0" presId="urn:microsoft.com/office/officeart/2005/8/layout/hierarchy3"/>
    <dgm:cxn modelId="{5B030B31-3480-4030-9E85-1D24C91D7E43}" type="presParOf" srcId="{FD9739B9-3DA6-4A8B-9BF2-218843D23F37}" destId="{0C739231-130B-4B45-9F56-7DB7E5F499E3}" srcOrd="1" destOrd="0" presId="urn:microsoft.com/office/officeart/2005/8/layout/hierarchy3"/>
    <dgm:cxn modelId="{A6D3D31D-5411-4549-946D-796C6AC3C28D}" type="presParOf" srcId="{AA2F58DC-1606-45C7-8575-EF6569770707}" destId="{75B48E29-ABCD-4473-8BEF-EFC1198DDE98}" srcOrd="1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BFA96-8685-4C23-8CBD-B22ABD8C02F3}">
      <dsp:nvSpPr>
        <dsp:cNvPr id="0" name=""/>
        <dsp:cNvSpPr/>
      </dsp:nvSpPr>
      <dsp:spPr>
        <a:xfrm>
          <a:off x="0" y="0"/>
          <a:ext cx="4020102" cy="3022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400" b="0" i="0" kern="1200" dirty="0" err="1"/>
            <a:t>Gudde</a:t>
          </a:r>
          <a:r>
            <a:rPr lang="de-LU" sz="1400" b="0" i="0" kern="1200" dirty="0"/>
            <a:t> </a:t>
          </a:r>
          <a:r>
            <a:rPr lang="de-LU" sz="1400" b="0" i="0" kern="1200" dirty="0" err="1"/>
            <a:t>Moien</a:t>
          </a:r>
          <a:r>
            <a:rPr lang="de-LU" sz="1400" b="0" i="0" kern="1200" dirty="0"/>
            <a:t> </a:t>
          </a:r>
          <a:r>
            <a:rPr lang="de-LU" sz="1400" b="0" i="0" kern="1200" dirty="0" err="1"/>
            <a:t>léif</a:t>
          </a:r>
          <a:r>
            <a:rPr lang="de-LU" sz="1400" b="0" i="0" kern="1200" dirty="0"/>
            <a:t> </a:t>
          </a:r>
          <a:r>
            <a:rPr lang="de-LU" sz="1400" b="0" i="0" kern="1200" dirty="0" err="1"/>
            <a:t>Sportsfrënn</a:t>
          </a:r>
          <a:r>
            <a:rPr lang="de-LU" sz="1400" b="0" i="0" kern="1200" dirty="0"/>
            <a:t>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400" b="0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400" b="0" i="0" kern="1200" dirty="0"/>
            <a:t>Den DT </a:t>
          </a:r>
          <a:r>
            <a:rPr lang="de-LU" sz="1400" b="0" i="0" kern="1200" dirty="0" err="1"/>
            <a:t>Nouspelt</a:t>
          </a:r>
          <a:r>
            <a:rPr lang="de-LU" sz="1400" b="0" i="0" kern="1200" dirty="0"/>
            <a:t> </a:t>
          </a:r>
          <a:r>
            <a:rPr lang="de-LU" sz="1400" b="0" i="0" kern="1200" dirty="0" err="1"/>
            <a:t>invitéiert</a:t>
          </a:r>
          <a:r>
            <a:rPr lang="de-LU" sz="1400" b="0" i="0" kern="1200" dirty="0"/>
            <a:t> </a:t>
          </a:r>
          <a:r>
            <a:rPr lang="de-LU" sz="1400" b="0" i="0" kern="1200" dirty="0" err="1"/>
            <a:t>Iech</a:t>
          </a:r>
          <a:r>
            <a:rPr lang="de-LU" sz="1400" b="0" i="0" kern="1200" dirty="0"/>
            <a:t> ganz </a:t>
          </a:r>
          <a:r>
            <a:rPr lang="de-LU" sz="1400" b="0" i="0" kern="1200" dirty="0" err="1"/>
            <a:t>häerzlech</a:t>
          </a:r>
          <a:r>
            <a:rPr lang="de-LU" sz="1400" b="0" i="0" kern="1200" dirty="0"/>
            <a:t> </a:t>
          </a:r>
          <a:r>
            <a:rPr lang="de-LU" sz="1400" b="0" i="0" kern="1200" dirty="0" err="1"/>
            <a:t>op</a:t>
          </a:r>
          <a:r>
            <a:rPr lang="de-LU" sz="1400" b="0" i="0" kern="1200" dirty="0"/>
            <a:t> </a:t>
          </a:r>
          <a:r>
            <a:rPr lang="de-LU" sz="1400" b="0" i="0" kern="1200" dirty="0" err="1"/>
            <a:t>säin</a:t>
          </a:r>
          <a:r>
            <a:rPr lang="de-LU" sz="1400" b="0" i="0" kern="1200" dirty="0"/>
            <a:t> 12ten Mini Grand-Prix, </a:t>
          </a:r>
          <a:r>
            <a:rPr lang="de-LU" sz="1400" b="0" i="0" kern="1200" dirty="0" err="1"/>
            <a:t>dësen</a:t>
          </a:r>
          <a:r>
            <a:rPr lang="de-LU" sz="1400" b="0" i="0" kern="1200" dirty="0"/>
            <a:t> </a:t>
          </a:r>
          <a:r>
            <a:rPr lang="de-LU" sz="1400" b="0" i="0" kern="1200" dirty="0" err="1"/>
            <a:t>Donneschdeg</a:t>
          </a:r>
          <a:r>
            <a:rPr lang="de-LU" sz="1400" b="0" i="0" kern="1200" dirty="0"/>
            <a:t>, den 30. Dezember 2021 zu Kielen an der </a:t>
          </a:r>
          <a:r>
            <a:rPr lang="de-LU" sz="1400" b="0" i="0" kern="1200" dirty="0" err="1"/>
            <a:t>Sportshal</a:t>
          </a:r>
          <a:r>
            <a:rPr lang="de-LU" sz="1400" b="0" i="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LU" sz="1400" b="0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i="0" kern="1200" dirty="0" err="1"/>
            <a:t>Umellen</a:t>
          </a:r>
          <a:r>
            <a:rPr lang="de-DE" sz="1400" b="0" i="0" kern="1200" dirty="0"/>
            <a:t> </a:t>
          </a:r>
          <a:r>
            <a:rPr lang="de-DE" sz="1400" b="0" i="0" kern="1200" dirty="0" err="1"/>
            <a:t>kënnt</a:t>
          </a:r>
          <a:r>
            <a:rPr lang="de-DE" sz="1400" b="0" i="0" kern="1200" dirty="0"/>
            <a:t> dir </a:t>
          </a:r>
          <a:r>
            <a:rPr lang="de-DE" sz="1400" b="0" i="0" kern="1200" dirty="0" err="1"/>
            <a:t>är</a:t>
          </a:r>
          <a:r>
            <a:rPr lang="de-DE" sz="1400" b="0" i="0" kern="1200" dirty="0"/>
            <a:t> </a:t>
          </a:r>
          <a:r>
            <a:rPr lang="de-DE" sz="1400" b="0" i="0" kern="1200" dirty="0" err="1"/>
            <a:t>Jugendspiller</a:t>
          </a:r>
          <a:r>
            <a:rPr lang="de-DE" sz="1400" b="0" i="0" kern="1200" dirty="0"/>
            <a:t> nach bis haut den </a:t>
          </a:r>
          <a:r>
            <a:rPr lang="de-DE" sz="1400" b="0" i="0" kern="1200" dirty="0" err="1"/>
            <a:t>Owend</a:t>
          </a:r>
          <a:r>
            <a:rPr lang="de-DE" sz="1400" b="0" i="0" kern="1200" dirty="0"/>
            <a:t> </a:t>
          </a:r>
          <a:r>
            <a:rPr lang="de-DE" sz="1400" b="0" i="0" kern="1200" dirty="0" err="1"/>
            <a:t>iwwert</a:t>
          </a:r>
          <a:r>
            <a:rPr lang="de-DE" sz="1400" b="0" i="0" kern="1200" dirty="0"/>
            <a:t> den Intranet </a:t>
          </a:r>
          <a:r>
            <a:rPr lang="de-DE" sz="1400" b="0" i="0" kern="1200" dirty="0" err="1"/>
            <a:t>vun</a:t>
          </a:r>
          <a:r>
            <a:rPr lang="de-DE" sz="1400" b="0" i="0" kern="1200" dirty="0"/>
            <a:t> der FLTT 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0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LU" sz="1400" b="0" i="0" kern="1200" dirty="0"/>
            <a:t>Eisen </a:t>
          </a:r>
          <a:r>
            <a:rPr lang="de-LU" sz="1400" b="0" i="0" kern="1200" dirty="0" err="1"/>
            <a:t>Tournoi</a:t>
          </a:r>
          <a:r>
            <a:rPr lang="de-LU" sz="1400" b="0" i="0" kern="1200" dirty="0"/>
            <a:t> </a:t>
          </a:r>
          <a:r>
            <a:rPr lang="de-LU" sz="1400" b="0" i="0" kern="1200" dirty="0" err="1"/>
            <a:t>ass</a:t>
          </a:r>
          <a:r>
            <a:rPr lang="de-LU" sz="1400" b="0" i="0" kern="1200" dirty="0"/>
            <a:t> </a:t>
          </a:r>
          <a:r>
            <a:rPr lang="de-LU" sz="1400" b="0" i="0" kern="1200" dirty="0" err="1"/>
            <a:t>een</a:t>
          </a:r>
          <a:r>
            <a:rPr lang="de-LU" sz="1400" b="0" i="0" kern="1200" dirty="0"/>
            <a:t> Covid-Check Event </a:t>
          </a:r>
          <a:r>
            <a:rPr lang="de-LU" sz="1400" b="0" i="0" kern="1200" dirty="0" err="1"/>
            <a:t>wou</a:t>
          </a:r>
          <a:r>
            <a:rPr lang="de-LU" sz="1400" b="0" i="0" kern="1200" dirty="0"/>
            <a:t> den 2G </a:t>
          </a:r>
          <a:r>
            <a:rPr lang="de-LU" sz="1400" b="0" i="0" kern="1200" dirty="0" err="1"/>
            <a:t>gëllt</a:t>
          </a:r>
          <a:r>
            <a:rPr lang="de-LU" sz="1400" b="0" i="0" kern="1200" dirty="0"/>
            <a:t>. </a:t>
          </a:r>
          <a:r>
            <a:rPr lang="de-LU" sz="1400" b="0" i="0" kern="1200" dirty="0">
              <a:sym typeface="Wingdings" panose="05000000000000000000" pitchFamily="2" charset="2"/>
            </a:rPr>
            <a:t></a:t>
          </a:r>
          <a:endParaRPr lang="de-LU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527" y="88527"/>
        <a:ext cx="3843048" cy="2845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206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1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5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882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55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094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8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38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47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232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106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E0A425D-B88E-4165-9F15-3FA52CAA4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-30480" r="2111" b="-22022"/>
          <a:stretch/>
        </p:blipFill>
        <p:spPr>
          <a:xfrm>
            <a:off x="5606068" y="2709597"/>
            <a:ext cx="3923269" cy="373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79E1F79-4480-4F69-9E25-96795AA60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296741"/>
              </p:ext>
            </p:extLst>
          </p:nvPr>
        </p:nvGraphicFramePr>
        <p:xfrm>
          <a:off x="1409701" y="476435"/>
          <a:ext cx="4024032" cy="302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4303FF53-79C0-48C4-B67A-114D9384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1" y="3317810"/>
            <a:ext cx="4024032" cy="771802"/>
          </a:xfrm>
        </p:spPr>
        <p:txBody>
          <a:bodyPr>
            <a:normAutofit/>
          </a:bodyPr>
          <a:lstStyle/>
          <a:p>
            <a:endParaRPr lang="de-LU" sz="700" dirty="0"/>
          </a:p>
          <a:p>
            <a:pPr algn="ctr"/>
            <a:r>
              <a:rPr lang="de-LU" sz="1100" dirty="0"/>
              <a:t>www.dtnouspelt.lu</a:t>
            </a:r>
          </a:p>
        </p:txBody>
      </p:sp>
      <p:pic>
        <p:nvPicPr>
          <p:cNvPr id="5" name="Grafik 4" descr="Ein Bild, das Decke, drinnen, Boden enthält.&#10;&#10;Automatisch generierte Beschreibung">
            <a:extLst>
              <a:ext uri="{FF2B5EF4-FFF2-40B4-BE49-F238E27FC236}">
                <a16:creationId xmlns:a16="http://schemas.microsoft.com/office/drawing/2014/main" id="{AD978331-B5B4-439B-8D81-04FAD19B60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r="18231" b="2"/>
          <a:stretch/>
        </p:blipFill>
        <p:spPr>
          <a:xfrm>
            <a:off x="8913692" y="62533"/>
            <a:ext cx="3177536" cy="2647064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9730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66</Words>
  <Application>Microsoft Office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Calibri</vt:lpstr>
      <vt:lpstr>Georgia</vt:lpstr>
      <vt:lpstr>Trebuchet MS</vt:lpstr>
      <vt:lpstr>Wingdings</vt:lpstr>
      <vt:lpstr>Holzart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KOCH Cédric (EP-KEHL-KIEL, CSA)</dc:creator>
  <cp:lastModifiedBy>KOCH Cédric (CSA, LMRL)</cp:lastModifiedBy>
  <cp:revision>8</cp:revision>
  <dcterms:created xsi:type="dcterms:W3CDTF">2020-12-01T16:39:04Z</dcterms:created>
  <dcterms:modified xsi:type="dcterms:W3CDTF">2021-12-28T09:18:30Z</dcterms:modified>
</cp:coreProperties>
</file>