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FBB2E-1CDF-43C1-9986-E981BFD59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D9109E-51E9-41CB-B49D-091F6A693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U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0231C-3E12-45FB-95DE-2D7666D0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1C280F-2AF4-4E35-AB9A-1857EC0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AD3C34-02B9-4EB2-AFD9-5F73DFFC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29329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FEA41-584D-4481-ACA3-8D3C4C61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0E52E6-5E0F-4192-B934-FC797E7AC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716D5-5AD3-4C5A-90F3-9D563347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9A5841-6BF1-45F9-BDB1-B116D01B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01C78B-5D41-4484-9E5C-2E9A3468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70442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2A3904-C56D-4B1E-9308-3B351EB29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8C475D-2BF8-4F93-8413-8C48827D8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FA18D-273F-4AD9-8904-DFC9C3CA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AB374-B71A-46AF-9129-E7321658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591F5-FED6-4BF4-830C-DBDFBD8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8487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5ECB3-A245-4AAE-89F3-C6767B94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E8BC74-28A8-4179-B766-92EFD7F66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80DC55-C0C5-4505-82E1-6D01FFEC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E38CA6-E3BC-44EB-B221-C3CDFE16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08F61-55CF-48BC-935A-54B9328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8249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B2F2D-2DF2-4B94-A6F7-927D49BB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3BC176-C328-4434-9905-4E044B2B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509FCC-1BE9-4774-9D87-BF9F6752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6CB4BF-CAE5-4119-8565-8EE43A70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6D4BD4-05EE-4B19-AC8A-C48BDD9F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4018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AF889-123D-46DC-AE04-83676859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CB0BF4-716A-432F-B6E9-B0CECA745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E6F5E1-987A-4116-B1CB-DF60BB14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8FF9DE-8BEE-4BF7-BE4E-E72A75D9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6D330D-B4E7-4AA3-AFE7-0C90031B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DF8E20-0E57-4F93-94DB-8CB6F60D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3137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434BA-C035-45FC-8268-936034E8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10AD27-0033-4297-8A6E-1729C8C6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89E4DF-21AB-450E-AC30-F1B2E8AC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9D1220-28BE-4148-BCEE-1A4191FEA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398341-AA4E-4AAF-B274-5E9797BF1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1764B0-B62E-4CB0-945E-FE855534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A81D8A-5C6D-4C1D-BCDB-39B1BE1B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8BE8C1-E8D0-41D6-8FF3-94B8A75E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9311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C763F-7D97-413F-B1BA-1467C7F0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3F40A0-7696-4D8C-9450-AB1986D7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5DD8D1-8D84-47BD-BDC4-364C7500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AD8638-CAF1-41BC-8088-4F1B6A27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9168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0B7A66-2601-4579-A093-5D3E3081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D9D637-3108-47E1-AFC4-334B9BF0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9616CA-9CAA-4675-B4BE-9EC34BFD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07995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37B04-B27F-4C44-8F88-051ECAD1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E2E249-AD7F-45AB-BBA8-2CC46509E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149402-1DB1-49A5-9CA4-206A49A34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A52E6C-DCEC-47DA-B98E-B9B0DE8E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8120C6-FE73-46D3-8A7B-55E3CAA5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CFA47C-EBED-4683-B0C9-AE116B8D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03428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9AD74-A20C-4EE3-AEE9-34B6D70D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33C82D-332E-4E62-B735-01EFCF86B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4BE640-6F9F-4F33-B5F9-DFABDB888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25F579-7516-4B85-B168-8974CA3F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1A8421-AF0F-49AF-9691-29A78D75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U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E7E6E4-D2C6-494F-83B8-61ACAB7A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77530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7D2D2A-C7C2-4661-82A6-53414040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6D7284-F649-405E-9A8A-9EABBCF9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U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5CCE22-A1E4-4122-AA79-86542944F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72A9-EB72-4BFB-89C3-475FCCFD70B3}" type="datetimeFigureOut">
              <a:rPr lang="de-LU" smtClean="0"/>
              <a:t>24.12.2022</a:t>
            </a:fld>
            <a:endParaRPr lang="de-LU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E5614C-9970-4B91-BCB7-A20174B6F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U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EF3C7E-A589-4438-82D2-D737707C0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227D-F3A2-43D6-B61A-AE4E0FC8522D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2687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4F930A3D-658D-48F5-A13E-C57BA0B2B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253F21-0251-45DE-94E3-00D7AA3E9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595" y="769266"/>
            <a:ext cx="4475848" cy="3787041"/>
          </a:xfrm>
        </p:spPr>
        <p:txBody>
          <a:bodyPr>
            <a:noAutofit/>
          </a:bodyPr>
          <a:lstStyle/>
          <a:p>
            <a:pPr algn="l"/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Den DTN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wënscht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jidderengem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</a:t>
            </a:r>
            <a:b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schéi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Féierdeeg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</a:t>
            </a:r>
            <a:b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an e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gudde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Rutsch an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d‘Joer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2023.</a:t>
            </a:r>
            <a:b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b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Bléiwt</a:t>
            </a:r>
            <a:r>
              <a:rPr lang="de-LU" sz="3600" i="0" dirty="0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 all </a:t>
            </a:r>
            <a:r>
              <a:rPr lang="de-LU" sz="3600" i="0" dirty="0" err="1">
                <a:effectLst/>
                <a:latin typeface="The Hand Extrablack" panose="03070A02030502020204" pitchFamily="66" charset="0"/>
                <a:cs typeface="Aharoni" panose="020B0604020202020204" pitchFamily="2" charset="-79"/>
              </a:rPr>
              <a:t>geson</a:t>
            </a:r>
            <a:r>
              <a:rPr lang="de-LU" sz="3600" dirty="0" err="1">
                <a:latin typeface="The Hand Extrablack" panose="03070A02030502020204" pitchFamily="66" charset="0"/>
                <a:cs typeface="Aharoni" panose="020B0604020202020204" pitchFamily="2" charset="-79"/>
              </a:rPr>
              <a:t>d</a:t>
            </a:r>
            <a:r>
              <a:rPr lang="de-LU" sz="3600" dirty="0">
                <a:latin typeface="The Hand Extrablack" panose="03070A02030502020204" pitchFamily="66" charset="0"/>
                <a:cs typeface="Aharoni" panose="020B0604020202020204" pitchFamily="2" charset="-79"/>
              </a:rPr>
              <a:t> a bis demnächst. </a:t>
            </a:r>
            <a:r>
              <a:rPr lang="de-LU" sz="3200" dirty="0">
                <a:latin typeface="The Hand Extrablack" panose="03070A02030502020204" pitchFamily="66" charset="0"/>
                <a:cs typeface="Aharoni" panose="020B0604020202020204" pitchFamily="2" charset="-79"/>
                <a:sym typeface="Wingdings" panose="05000000000000000000" pitchFamily="2" charset="2"/>
              </a:rPr>
              <a:t></a:t>
            </a:r>
            <a:br>
              <a:rPr lang="de-LU" sz="3600" dirty="0"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br>
              <a:rPr lang="de-LU" sz="3600" dirty="0">
                <a:latin typeface="The Hand Extrablack" panose="03070A02030502020204" pitchFamily="66" charset="0"/>
                <a:cs typeface="Aharoni" panose="020B0604020202020204" pitchFamily="2" charset="-79"/>
              </a:rPr>
            </a:br>
            <a:r>
              <a:rPr lang="de-LU" sz="3600" dirty="0">
                <a:latin typeface="The Hand Extrablack" panose="03070A02030502020204" pitchFamily="66" charset="0"/>
                <a:cs typeface="Aharoni" panose="020B0604020202020204" pitchFamily="2" charset="-79"/>
              </a:rPr>
              <a:t>De Comité </a:t>
            </a:r>
            <a:r>
              <a:rPr lang="de-LU" sz="3600" dirty="0" err="1">
                <a:latin typeface="The Hand Extrablack" panose="03070A02030502020204" pitchFamily="66" charset="0"/>
                <a:cs typeface="Aharoni" panose="020B0604020202020204" pitchFamily="2" charset="-79"/>
              </a:rPr>
              <a:t>vum</a:t>
            </a:r>
            <a:r>
              <a:rPr lang="de-LU" sz="3600" dirty="0">
                <a:latin typeface="The Hand Extrablack" panose="03070A02030502020204" pitchFamily="66" charset="0"/>
                <a:cs typeface="Aharoni" panose="020B0604020202020204" pitchFamily="2" charset="-79"/>
              </a:rPr>
              <a:t> DTN.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3D7129-A510-44A6-9627-97BBF4506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8595" y="5045529"/>
            <a:ext cx="4475848" cy="1322614"/>
          </a:xfrm>
        </p:spPr>
        <p:txBody>
          <a:bodyPr>
            <a:normAutofit fontScale="92500" lnSpcReduction="20000"/>
          </a:bodyPr>
          <a:lstStyle/>
          <a:p>
            <a:pPr algn="l"/>
            <a:endParaRPr lang="de-LU" dirty="0"/>
          </a:p>
          <a:p>
            <a:pPr algn="l"/>
            <a:endParaRPr lang="de-LU" dirty="0"/>
          </a:p>
          <a:p>
            <a:pPr algn="l"/>
            <a:r>
              <a:rPr lang="de-LU" sz="3900" dirty="0">
                <a:latin typeface="The Hand Extrablack" panose="03070A02030502020204" pitchFamily="66" charset="0"/>
              </a:rPr>
              <a:t>www.dtnouspelt.lu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5538" y="385757"/>
            <a:ext cx="1715478" cy="64465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13" y="269325"/>
            <a:ext cx="559174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5BEA21-B98F-4324-A501-645CF5B59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r="-4" b="1659"/>
          <a:stretch/>
        </p:blipFill>
        <p:spPr>
          <a:xfrm>
            <a:off x="965587" y="425052"/>
            <a:ext cx="5127395" cy="28254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036F4C-09CD-915A-1C32-DE992F017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r="-4" b="13695"/>
          <a:stretch/>
        </p:blipFill>
        <p:spPr>
          <a:xfrm>
            <a:off x="968605" y="3437313"/>
            <a:ext cx="5127395" cy="2825496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0543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The Hand Extrablack</vt:lpstr>
      <vt:lpstr>Office</vt:lpstr>
      <vt:lpstr>Den DTN wënscht jidderengem  schéi Féierdeeg  an e gudde Rutsch an d‘Joer 2023.  Bléiwt all gesond a bis demnächst.   De Comité vum DTN.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DTN wënscht jidderengem schéi Féierdeeg an e gudde Rutsch an d‘Joer 2021. Bléiwt all gesond a bis demnächst.</dc:title>
  <dc:creator>KOCH Cédric (EP-KEHL-KIEL, CSA)</dc:creator>
  <cp:lastModifiedBy>KOCH Cédric (CSA, LMRL)</cp:lastModifiedBy>
  <cp:revision>5</cp:revision>
  <dcterms:created xsi:type="dcterms:W3CDTF">2020-12-23T13:52:04Z</dcterms:created>
  <dcterms:modified xsi:type="dcterms:W3CDTF">2022-12-24T14:22:46Z</dcterms:modified>
</cp:coreProperties>
</file>